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7"/>
    <p:restoredTop sz="94099"/>
  </p:normalViewPr>
  <p:slideViewPr>
    <p:cSldViewPr snapToGrid="0" snapToObjects="1">
      <p:cViewPr varScale="1">
        <p:scale>
          <a:sx n="50" d="100"/>
          <a:sy n="50" d="100"/>
        </p:scale>
        <p:origin x="4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C45F-3624-3145-8A27-B421D177F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EBF14-0B6F-5E42-9C0C-7C9147786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55E7E-6832-484E-B23D-A7023BBB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DD574-67BA-124F-B9F4-0E29A0CF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653D3-B5F8-E04D-BAF7-71036E19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081DF-C93D-954F-B750-2ED7E14B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7EE6F-E061-5D4C-808F-DC8003C50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7F221-29BD-9840-9688-2BF84CD6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10FA5-82FD-444E-AD28-CDFC909A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B3879-6D6B-C140-80BB-53F3F3FB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4B8BF3-6DD2-6B47-A497-4E6D2CFAB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92B53-B592-744B-8419-1C657C485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52C7-0E9B-A84A-A260-CF774C4BD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9C09-E52F-F447-9E2E-9E90C032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9CB01-61F4-524D-A40A-A4147E8C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2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0F65-CEBD-E843-95C2-280AD303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D3160-8806-2E40-B86A-46A29477D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81673-FDDE-2C4F-9C08-A29B3135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EB39B-52AD-6045-A790-9DD725B1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392E3-99C3-CE44-9FA1-2835061D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4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04E-B823-5E48-A6C9-1C12817D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AE2AB-D438-2548-9512-0DA6F1A96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F3881-0C63-FA4C-8173-CE653A6D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47033-2DB3-394A-9411-D3D426A6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7993D-7B7E-DE40-90F5-64F06683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6BAC5-A8C7-3941-8B67-4952D95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34904-6C37-4F4C-AE17-8AB3A13BC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8955F-81E8-F647-858F-28EE694D3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7D242-5C18-5641-B9A6-53DA17E18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60AC2-9B2B-844D-AC75-101AD046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58A45-1AF7-664D-9627-952142E7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7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A2AC-EEC8-7843-9F73-791599C9C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B3DB2-5EF1-F047-BA46-85A35B7E2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DE48D-1789-9F42-8DFE-FC2B36ABD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8F304-D336-5944-A818-F9B5F2F67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BD87DB-AD87-AA47-B544-A72EFE0EB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C3C682-773A-3B42-A805-6EBF7DD9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C3243-5A20-1F4B-8FA4-22EB3C37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9BBE8-A6F5-AF4B-9418-D8F8EF0E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B0EB-D919-6B4A-95F4-8C6EF6BE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6E962-5F72-8148-9CFF-6CA5D2B3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A9063-A3ED-A849-AFA1-8A9948A9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0DAAA-87FA-3F43-9149-489FB5F2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2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5E8C3-698B-8D45-93E7-ECE20908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285AC-3273-694B-91EB-19ECD13E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9E219-C1F3-5348-B2AF-E2FF060E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FC29-F327-324E-819D-AA0AAFFF6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223F-D664-FB4E-B935-38A48B163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A294A-A892-4748-962D-2F462FB8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FA752-3213-1A4B-A496-A1F4414E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14CF2-12CB-EC4F-8544-9E7D6D5F6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3EE1E-103E-4B4D-A44F-76E9BE15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6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BA67-E5B4-0042-A262-472E809A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4E7091-CAAE-9948-B433-2051896E3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97A0-A061-5B47-9A2D-2670FFA54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B219A-33A6-DB4D-A3EC-4C49B17F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A0989-8E7A-3E45-BF09-0B09CEE0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BD8B3-ACC6-0D4F-93F6-993F24943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2F229-8C8A-9B48-98CB-D196E7C6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5D0D4-0B08-B44A-86A9-94408B62A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ACDA1-5E49-004C-91BD-3EADB0CE0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D13B1-06EB-1E4E-9D12-9D0AA5C60BF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9E4CE-ACF9-0345-834D-12DDCBB7C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B16E5-20DD-2B41-B263-B9A424D7C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E7C4D-F738-DB47-B948-58CD69A67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-affairs.utah.edu/academic-freedom/" TargetMode="External"/><Relationship Id="rId2" Type="http://schemas.openxmlformats.org/officeDocument/2006/relationships/hyperlink" Target="https://attheu.utah.edu/announcements/university-of-utah-leaders-statement-on-academic-freed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F5352-1BF6-FC41-9A2A-81A4DDE93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SCAFFR Annual Report 2021-2022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BEBB62-1B38-DA42-8B45-5523ECCF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We reviewed Faculty Code (6-316) and Interim Rule 1-021C about abusive conduct. 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 reviewed minor changes of Faculty Code (6-316) Policy to align with Policy 7-001 Research Misconduct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committee expressed concerns with U leaders’ statement/website about academic freedom. </a:t>
            </a:r>
          </a:p>
          <a:p>
            <a:pPr lvl="2"/>
            <a:r>
              <a:rPr lang="en-US" dirty="0">
                <a:hlinkClick r:id="rId2"/>
              </a:rPr>
              <a:t>https://attheu.utah.edu/announcements/university-of-utah-leaders-statement-on-academic-freedom/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https://academic-affairs.utah.edu/academic-freedom/</a:t>
            </a:r>
            <a:endParaRPr lang="en-US" dirty="0"/>
          </a:p>
          <a:p>
            <a:pPr lvl="2"/>
            <a:r>
              <a:rPr lang="en-US" dirty="0"/>
              <a:t>Lack of faculty input, lack of communication with faculty, etc.  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87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SCAFFR Annual Report 2021-2022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SCAFFR</dc:title>
  <dc:creator>LIEN FAN SHEN</dc:creator>
  <cp:lastModifiedBy>Jane Laird</cp:lastModifiedBy>
  <cp:revision>6</cp:revision>
  <dcterms:created xsi:type="dcterms:W3CDTF">2022-02-22T20:25:37Z</dcterms:created>
  <dcterms:modified xsi:type="dcterms:W3CDTF">2022-02-22T23:30:44Z</dcterms:modified>
</cp:coreProperties>
</file>