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9" r:id="rId1"/>
  </p:sldMasterIdLst>
  <p:sldIdLst>
    <p:sldId id="262" r:id="rId2"/>
    <p:sldId id="263" r:id="rId3"/>
    <p:sldId id="259"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71338B2-7836-4431-8D6C-18F515053E96}">
          <p14:sldIdLst>
            <p14:sldId id="262"/>
            <p14:sldId id="263"/>
            <p14:sldId id="25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8" autoAdjust="0"/>
    <p:restoredTop sz="94660"/>
  </p:normalViewPr>
  <p:slideViewPr>
    <p:cSldViewPr snapToGrid="0">
      <p:cViewPr varScale="1">
        <p:scale>
          <a:sx n="80" d="100"/>
          <a:sy n="80" d="100"/>
        </p:scale>
        <p:origin x="120" y="6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0183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96775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8790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67246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3/23/2023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5361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87346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43144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98233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8A87A34-81AB-432B-8DAE-1953F412C126}" type="datetimeFigureOut">
              <a:rPr lang="en-US" smtClean="0"/>
              <a:t>3/23/2023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24265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8A87A34-81AB-432B-8DAE-1953F412C126}" type="datetimeFigureOut">
              <a:rPr lang="en-US" smtClean="0"/>
              <a:t>3/23/2023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4063336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13254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8A87A34-81AB-432B-8DAE-1953F412C126}" type="datetimeFigureOut">
              <a:rPr lang="en-US" smtClean="0"/>
              <a:pPr/>
              <a:t>3/23/2023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D22F896-40B5-4ADD-8801-0D06FADFA09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1823187"/>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30B8C-59F1-47A6-94B1-C95D07E9289D}"/>
              </a:ext>
            </a:extLst>
          </p:cNvPr>
          <p:cNvSpPr>
            <a:spLocks noGrp="1"/>
          </p:cNvSpPr>
          <p:nvPr>
            <p:ph type="ctrTitle"/>
          </p:nvPr>
        </p:nvSpPr>
        <p:spPr/>
        <p:txBody>
          <a:bodyPr>
            <a:normAutofit fontScale="90000"/>
          </a:bodyPr>
          <a:lstStyle/>
          <a:p>
            <a:r>
              <a:rPr lang="en-US" dirty="0"/>
              <a:t>Senate Advisory Committee on Information Technology (SACIT)</a:t>
            </a:r>
            <a:br>
              <a:rPr lang="en-US" dirty="0"/>
            </a:br>
            <a:endParaRPr lang="en-US" dirty="0"/>
          </a:p>
        </p:txBody>
      </p:sp>
      <p:sp>
        <p:nvSpPr>
          <p:cNvPr id="3" name="Subtitle 2">
            <a:extLst>
              <a:ext uri="{FF2B5EF4-FFF2-40B4-BE49-F238E27FC236}">
                <a16:creationId xmlns:a16="http://schemas.microsoft.com/office/drawing/2014/main" id="{3F187CAC-46A6-457E-B482-B0A1E8E63FA8}"/>
              </a:ext>
            </a:extLst>
          </p:cNvPr>
          <p:cNvSpPr>
            <a:spLocks noGrp="1"/>
          </p:cNvSpPr>
          <p:nvPr>
            <p:ph type="subTitle" idx="1"/>
          </p:nvPr>
        </p:nvSpPr>
        <p:spPr/>
        <p:txBody>
          <a:bodyPr/>
          <a:lstStyle/>
          <a:p>
            <a:r>
              <a:rPr lang="en-US" dirty="0"/>
              <a:t>Phoebe b. McNeally, SACIT CHAIR</a:t>
            </a:r>
          </a:p>
          <a:p>
            <a:r>
              <a:rPr lang="en-US" dirty="0"/>
              <a:t>March 27, 2023</a:t>
            </a:r>
          </a:p>
        </p:txBody>
      </p:sp>
    </p:spTree>
    <p:extLst>
      <p:ext uri="{BB962C8B-B14F-4D97-AF65-F5344CB8AC3E}">
        <p14:creationId xmlns:p14="http://schemas.microsoft.com/office/powerpoint/2010/main" val="3992862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EFFA3-0E15-4244-9ED5-1419EE5999A6}"/>
              </a:ext>
            </a:extLst>
          </p:cNvPr>
          <p:cNvSpPr>
            <a:spLocks noGrp="1"/>
          </p:cNvSpPr>
          <p:nvPr>
            <p:ph type="title"/>
          </p:nvPr>
        </p:nvSpPr>
        <p:spPr/>
        <p:txBody>
          <a:bodyPr/>
          <a:lstStyle/>
          <a:p>
            <a:r>
              <a:rPr lang="en-US" dirty="0"/>
              <a:t>SACIT Charge</a:t>
            </a:r>
          </a:p>
        </p:txBody>
      </p:sp>
      <p:sp>
        <p:nvSpPr>
          <p:cNvPr id="3" name="Content Placeholder 2">
            <a:extLst>
              <a:ext uri="{FF2B5EF4-FFF2-40B4-BE49-F238E27FC236}">
                <a16:creationId xmlns:a16="http://schemas.microsoft.com/office/drawing/2014/main" id="{9861A79F-08D2-4EAE-8051-F6EAC8403D86}"/>
              </a:ext>
            </a:extLst>
          </p:cNvPr>
          <p:cNvSpPr>
            <a:spLocks noGrp="1"/>
          </p:cNvSpPr>
          <p:nvPr>
            <p:ph idx="1"/>
          </p:nvPr>
        </p:nvSpPr>
        <p:spPr/>
        <p:txBody>
          <a:bodyPr/>
          <a:lstStyle/>
          <a:p>
            <a:endParaRPr lang="en-US" sz="2400" dirty="0"/>
          </a:p>
          <a:p>
            <a:r>
              <a:rPr lang="en-US" sz="2800" dirty="0"/>
              <a:t>“The primary role of the Committee is to ensure ongoing robust communication among representatives of the University’s academic users of information technology (especially faculty and students), and administrators responsible for planning for, acquiring and deploying information technology resources.” </a:t>
            </a:r>
          </a:p>
          <a:p>
            <a:r>
              <a:rPr lang="en-US" dirty="0"/>
              <a:t> (University Policy 6.002 III D.1.I; https://regulations.utah.edu/academics/6-002.php)</a:t>
            </a:r>
          </a:p>
          <a:p>
            <a:endParaRPr lang="en-US" dirty="0"/>
          </a:p>
          <a:p>
            <a:endParaRPr lang="en-US" dirty="0"/>
          </a:p>
        </p:txBody>
      </p:sp>
    </p:spTree>
    <p:extLst>
      <p:ext uri="{BB962C8B-B14F-4D97-AF65-F5344CB8AC3E}">
        <p14:creationId xmlns:p14="http://schemas.microsoft.com/office/powerpoint/2010/main" val="2196761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9596F-09AB-4BA1-91AD-B009403E0753}"/>
              </a:ext>
            </a:extLst>
          </p:cNvPr>
          <p:cNvSpPr>
            <a:spLocks noGrp="1"/>
          </p:cNvSpPr>
          <p:nvPr>
            <p:ph type="title"/>
          </p:nvPr>
        </p:nvSpPr>
        <p:spPr>
          <a:xfrm>
            <a:off x="1141412" y="0"/>
            <a:ext cx="10058400" cy="1287379"/>
          </a:xfrm>
        </p:spPr>
        <p:txBody>
          <a:bodyPr/>
          <a:lstStyle/>
          <a:p>
            <a:r>
              <a:rPr lang="en-US" dirty="0"/>
              <a:t>2022-2023 SACIT Activities</a:t>
            </a:r>
          </a:p>
        </p:txBody>
      </p:sp>
      <p:sp>
        <p:nvSpPr>
          <p:cNvPr id="3" name="Content Placeholder 2">
            <a:extLst>
              <a:ext uri="{FF2B5EF4-FFF2-40B4-BE49-F238E27FC236}">
                <a16:creationId xmlns:a16="http://schemas.microsoft.com/office/drawing/2014/main" id="{8F2EBB88-BCD2-4A05-A4F9-CC849DF8AF34}"/>
              </a:ext>
            </a:extLst>
          </p:cNvPr>
          <p:cNvSpPr>
            <a:spLocks noGrp="1"/>
          </p:cNvSpPr>
          <p:nvPr>
            <p:ph idx="1"/>
          </p:nvPr>
        </p:nvSpPr>
        <p:spPr>
          <a:xfrm>
            <a:off x="1033128" y="1925051"/>
            <a:ext cx="10931318" cy="2624625"/>
          </a:xfrm>
        </p:spPr>
        <p:txBody>
          <a:bodyPr>
            <a:normAutofit lnSpcReduction="10000"/>
          </a:bodyPr>
          <a:lstStyle/>
          <a:p>
            <a:pPr marL="0" indent="0">
              <a:buNone/>
            </a:pPr>
            <a:r>
              <a:rPr lang="en-US" sz="2400" dirty="0"/>
              <a:t> </a:t>
            </a:r>
            <a:r>
              <a:rPr lang="en-US" sz="2400" i="1" dirty="0"/>
              <a:t>No policy proposals presented to committee for consideration</a:t>
            </a:r>
          </a:p>
          <a:p>
            <a:r>
              <a:rPr lang="en-US" sz="2400" dirty="0"/>
              <a:t>Major items discussed:</a:t>
            </a:r>
          </a:p>
          <a:p>
            <a:pPr lvl="1"/>
            <a:r>
              <a:rPr lang="en-US" sz="2400" dirty="0"/>
              <a:t>Standardizing AV equipment across campus (work in progress)</a:t>
            </a:r>
          </a:p>
          <a:p>
            <a:pPr lvl="1"/>
            <a:r>
              <a:rPr lang="en-US" sz="2400" dirty="0"/>
              <a:t>Proposed use of Placer.ai or similar software by Auxiliary Business Development (removed from consideration)</a:t>
            </a:r>
          </a:p>
          <a:p>
            <a:pPr lvl="1"/>
            <a:r>
              <a:rPr lang="en-US" sz="2400" dirty="0"/>
              <a:t>Discussion on CIS18 security controls, data ownership policy, and data management</a:t>
            </a:r>
          </a:p>
          <a:p>
            <a:pPr lvl="1"/>
            <a:r>
              <a:rPr lang="en-US" sz="2400" dirty="0"/>
              <a:t>Identifying various University software package issues and licensing</a:t>
            </a:r>
          </a:p>
        </p:txBody>
      </p:sp>
      <p:sp>
        <p:nvSpPr>
          <p:cNvPr id="5" name="TextBox 4">
            <a:extLst>
              <a:ext uri="{FF2B5EF4-FFF2-40B4-BE49-F238E27FC236}">
                <a16:creationId xmlns:a16="http://schemas.microsoft.com/office/drawing/2014/main" id="{B4859858-7DE3-4229-A84D-C0F2175EF069}"/>
              </a:ext>
            </a:extLst>
          </p:cNvPr>
          <p:cNvSpPr txBox="1"/>
          <p:nvPr/>
        </p:nvSpPr>
        <p:spPr>
          <a:xfrm>
            <a:off x="1033128" y="4677537"/>
            <a:ext cx="10972258" cy="1569660"/>
          </a:xfrm>
          <a:prstGeom prst="rect">
            <a:avLst/>
          </a:prstGeom>
          <a:noFill/>
        </p:spPr>
        <p:txBody>
          <a:bodyPr wrap="square" numCol="2" rtlCol="0">
            <a:spAutoFit/>
          </a:bodyPr>
          <a:lstStyle/>
          <a:p>
            <a:r>
              <a:rPr lang="en-US" sz="2400" dirty="0"/>
              <a:t>Meetings:</a:t>
            </a:r>
          </a:p>
          <a:p>
            <a:pPr lvl="1"/>
            <a:r>
              <a:rPr lang="en-US" sz="2400" dirty="0"/>
              <a:t>October 7, 2022</a:t>
            </a:r>
          </a:p>
          <a:p>
            <a:pPr lvl="1"/>
            <a:r>
              <a:rPr lang="en-US" sz="2400" dirty="0"/>
              <a:t>December 2, 2022 </a:t>
            </a:r>
          </a:p>
          <a:p>
            <a:pPr lvl="1"/>
            <a:r>
              <a:rPr lang="en-US" sz="2400" dirty="0"/>
              <a:t>January 13, 2023</a:t>
            </a:r>
          </a:p>
          <a:p>
            <a:pPr lvl="1"/>
            <a:endParaRPr lang="en-US" sz="2400" dirty="0"/>
          </a:p>
          <a:p>
            <a:pPr lvl="1"/>
            <a:r>
              <a:rPr lang="en-US" sz="2400" dirty="0"/>
              <a:t>February 10, 2023</a:t>
            </a:r>
          </a:p>
          <a:p>
            <a:pPr lvl="1"/>
            <a:r>
              <a:rPr lang="en-US" sz="2400" dirty="0"/>
              <a:t>April 14, 2023 (scheduled)</a:t>
            </a:r>
          </a:p>
        </p:txBody>
      </p:sp>
    </p:spTree>
    <p:extLst>
      <p:ext uri="{BB962C8B-B14F-4D97-AF65-F5344CB8AC3E}">
        <p14:creationId xmlns:p14="http://schemas.microsoft.com/office/powerpoint/2010/main" val="4052011765"/>
      </p:ext>
    </p:extLst>
  </p:cSld>
  <p:clrMapOvr>
    <a:masterClrMapping/>
  </p:clrMapOvr>
</p:sld>
</file>

<file path=ppt/theme/theme1.xml><?xml version="1.0" encoding="utf-8"?>
<a:theme xmlns:a="http://schemas.openxmlformats.org/drawingml/2006/main" name="Retrospect">
  <a:themeElements>
    <a:clrScheme name="Custom 3">
      <a:dk1>
        <a:sysClr val="windowText" lastClr="000000"/>
      </a:dk1>
      <a:lt1>
        <a:sysClr val="window" lastClr="FFFFFF"/>
      </a:lt1>
      <a:dk2>
        <a:srgbClr val="696464"/>
      </a:dk2>
      <a:lt2>
        <a:srgbClr val="E9E5DC"/>
      </a:lt2>
      <a:accent1>
        <a:srgbClr val="3F3F3F"/>
      </a:accent1>
      <a:accent2>
        <a:srgbClr val="BF0000"/>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TM02900769[[fn=Retrospect]]</Template>
  <TotalTime>1193</TotalTime>
  <Words>182</Words>
  <Application>Microsoft Office PowerPoint</Application>
  <PresentationFormat>Widescreen</PresentationFormat>
  <Paragraphs>21</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Calibri</vt:lpstr>
      <vt:lpstr>Calibri Light</vt:lpstr>
      <vt:lpstr>Retrospect</vt:lpstr>
      <vt:lpstr>Senate Advisory Committee on Information Technology (SACIT) </vt:lpstr>
      <vt:lpstr>SACIT Charge</vt:lpstr>
      <vt:lpstr>2022-2023 SACIT Activities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Senate advisory committee on Information Technology (SACIT) Annual Report</dc:title>
  <dc:creator>Phoebe Mcneally</dc:creator>
  <cp:lastModifiedBy>Phoebe Mcneally</cp:lastModifiedBy>
  <cp:revision>22</cp:revision>
  <dcterms:created xsi:type="dcterms:W3CDTF">2022-02-21T19:28:40Z</dcterms:created>
  <dcterms:modified xsi:type="dcterms:W3CDTF">2023-03-23T16:42:19Z</dcterms:modified>
</cp:coreProperties>
</file>